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1.xml" ContentType="application/inkml+xml"/>
  <Override PartName="/ppt/notesSlides/notesSlide53.xml" ContentType="application/vnd.openxmlformats-officedocument.presentationml.notesSlide+xml"/>
  <Override PartName="/ppt/ink/ink2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7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73" r:id="rId34"/>
    <p:sldId id="445" r:id="rId35"/>
    <p:sldId id="416" r:id="rId36"/>
    <p:sldId id="456" r:id="rId37"/>
    <p:sldId id="467" r:id="rId38"/>
    <p:sldId id="469" r:id="rId39"/>
    <p:sldId id="470" r:id="rId40"/>
    <p:sldId id="472" r:id="rId41"/>
    <p:sldId id="465" r:id="rId42"/>
    <p:sldId id="368" r:id="rId43"/>
    <p:sldId id="447" r:id="rId44"/>
    <p:sldId id="371" r:id="rId45"/>
    <p:sldId id="474" r:id="rId46"/>
    <p:sldId id="288" r:id="rId47"/>
    <p:sldId id="375" r:id="rId48"/>
    <p:sldId id="353" r:id="rId49"/>
    <p:sldId id="421" r:id="rId50"/>
    <p:sldId id="422" r:id="rId51"/>
    <p:sldId id="448" r:id="rId52"/>
    <p:sldId id="355" r:id="rId53"/>
    <p:sldId id="475" r:id="rId54"/>
    <p:sldId id="479" r:id="rId55"/>
    <p:sldId id="449" r:id="rId56"/>
    <p:sldId id="376" r:id="rId57"/>
    <p:sldId id="450" r:id="rId58"/>
    <p:sldId id="425" r:id="rId59"/>
    <p:sldId id="451" r:id="rId60"/>
    <p:sldId id="289" r:id="rId61"/>
    <p:sldId id="453" r:id="rId62"/>
    <p:sldId id="365" r:id="rId63"/>
    <p:sldId id="478" r:id="rId64"/>
    <p:sldId id="476" r:id="rId65"/>
    <p:sldId id="47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719"/>
  </p:normalViewPr>
  <p:slideViewPr>
    <p:cSldViewPr snapToGrid="0">
      <p:cViewPr varScale="1">
        <p:scale>
          <a:sx n="120" d="100"/>
          <a:sy n="120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first bullet.</a:t>
            </a:r>
          </a:p>
          <a:p>
            <a:r>
              <a:rPr lang="en-US" dirty="0"/>
              <a:t>The SRC physics is shifted to the operators at low RG resolution which can be seen in the following equation.</a:t>
            </a:r>
          </a:p>
          <a:p>
            <a:r>
              <a:rPr lang="en-US" dirty="0"/>
              <a:t>Explain equation.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the momentum distribution of deuteron by evolving both the wave function and momentum projection operator given by \</a:t>
            </a:r>
            <a:r>
              <a:rPr lang="en-US" dirty="0" err="1"/>
              <a:t>ataq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what this figure is first: This is the evolved momentum projection operator in momentum space for a particular q value: so U and </a:t>
            </a:r>
            <a:r>
              <a:rPr lang="en-US" sz="1200" dirty="0" err="1">
                <a:solidFill>
                  <a:srgbClr val="C00000"/>
                </a:solidFill>
              </a:rPr>
              <a:t>Udag</a:t>
            </a:r>
            <a:r>
              <a:rPr lang="en-US" sz="1200" dirty="0">
                <a:solidFill>
                  <a:srgbClr val="C00000"/>
                </a:solidFill>
              </a:rPr>
              <a:t> applied to \</a:t>
            </a:r>
            <a:r>
              <a:rPr lang="en-US" sz="1200" dirty="0" err="1">
                <a:solidFill>
                  <a:srgbClr val="C00000"/>
                </a:solidFill>
              </a:rPr>
              <a:t>ataq</a:t>
            </a:r>
            <a:r>
              <a:rPr lang="en-US" sz="1200" dirty="0">
                <a:solidFill>
                  <a:srgbClr val="C00000"/>
                </a:solidFill>
              </a:rPr>
              <a:t> for q=3.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Reiterate: evolved operator has smooth low-k induced contributions (which are smeared delta functions in coordinate space).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the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operator Correlation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Read the last bullet. Emphasize that the expectation value will not change but the underlying calculation itself does.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next walk through how this works with second quantized formulas.</a:t>
            </a:r>
          </a:p>
          <a:p>
            <a:r>
              <a:rPr lang="en-US" dirty="0"/>
              <a:t>The two operators we’ll consider are the single-nucleon and pair momentum distribution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7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strategy is to apply WT to evaluate the evolved operator truncating 3-body and higher terms.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36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 point out the two at low-q and the high-q one.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an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QMC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r="-19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17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4318</TotalTime>
  <Words>6692</Words>
  <Application>Microsoft Macintosh PowerPoint</Application>
  <PresentationFormat>Widescreen</PresentationFormat>
  <Paragraphs>753</Paragraphs>
  <Slides>64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170</cp:revision>
  <dcterms:created xsi:type="dcterms:W3CDTF">2021-04-13T22:10:52Z</dcterms:created>
  <dcterms:modified xsi:type="dcterms:W3CDTF">2021-11-23T23:22:32Z</dcterms:modified>
</cp:coreProperties>
</file>